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>
        <p:scale>
          <a:sx n="80" d="100"/>
          <a:sy n="80" d="100"/>
        </p:scale>
        <p:origin x="-342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2D79A45-008A-49E0-A19B-9C76FFD8EF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9F8299B8-A582-40AD-B1F3-259AFC9ADA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5229573-6B01-4D4B-9876-2D55B424F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A8D3E7F-D2EA-4450-B1AB-336354177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4BFD2EA-176A-488C-A05C-9470C6635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01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2209AC6-8394-43D2-89C0-C8788FBBF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404AD096-3CA5-4CB8-920F-E73A5093D0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929AA01-AD58-4645-9381-9C3704B52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6AEC460-6E45-4C55-9E7B-99D7EED76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6427168-03DD-49FE-8807-40FC291E3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0858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797BA300-51AB-4B3E-992E-3E1DC04B8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64BF80BD-9D40-4242-B5DB-B725D6437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DAD3508-AD74-4838-9155-977FE7A60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D49D8FE-D331-4CF2-9AFF-31E776B0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3F8F5A9-DA84-4D90-91CB-106C9ED55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03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F388D36-79F5-4B0D-AA50-76661CA0E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25C1D1F-7911-4FED-81BB-37443DB45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9A92BF6-514F-4711-A937-AEBD0C70D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C1E58C1-4C22-419D-9E25-9AF2B4A4B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6DC9CED-8336-4676-9297-D30E73B65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436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C4470C5-D59D-405E-A626-4CB436C2A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4C3E45B2-6483-42AE-9F26-77AD8A745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5F57A0E-EB38-4988-AD2C-B84C71226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A489926-3439-4B12-93CE-1F711BD3A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CDE9C21-2923-45E3-AB4A-0CDCDA83F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74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6A23CE8-DFD6-4FCA-807B-B488BDD9D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B6A4C2A-4826-4DD1-BBB5-D2D2B21252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600D621-AB28-4219-B855-84BD931473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85E79C4-BDA0-401B-960C-EBCD4F4F1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8FB65352-6F0F-4E2B-92C1-15EEF3F3F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BAA919D-21C6-4AFF-AE28-7528E6669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178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6FA1453-528B-4CE1-A725-5A26C7450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1044DCD-83D9-4C8A-8778-F02E35345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41A03A06-4CED-46E0-9EA8-1286A0EE4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7E2CAAC9-1A67-491D-BACB-982D257C8E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C202A6F2-FEDB-45C6-9BC2-DEDFCD370E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4C71EE18-8556-4322-AB2A-5C687D6B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9303DCCC-5426-47E4-B7A0-1E829603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E8EB9E9F-9114-4F90-85F5-AD908546E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72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2E143ED-0C73-418F-8741-A5609684E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75A432F6-914A-44FB-A46B-65AE005E3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7D6764D-E617-4E6E-89B7-BE4B50984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C67ED5EB-E66A-4324-99CA-D799BE76D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1748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B7022671-7691-4BFB-9D86-21C0E2FE5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C329C124-7DA0-4109-9804-906693923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DDF9B334-3279-492D-9439-12B52E526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6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4828329-BE7C-4C4E-BD3D-71A245551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81852EE-BD6D-4258-BE2C-0380163C9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2CC3DB47-F85F-4B3F-85AB-A3838B1B2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9FF082C-168A-4DBB-8014-F986411C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2912E4AD-19EE-4C83-BB10-64FC1A84D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FF23D264-993A-4AA8-A0C8-24613168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6798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E2F26AB-11DC-402E-A729-E57163402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7ECA14CE-BA1D-4ED5-84AE-503C1552B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FB5C8526-0FD6-49B7-B4E0-873813819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D242C590-C281-45C1-B650-38B6F7B45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6D3BACC9-56AE-4830-AFE9-8CF178E6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2A02785-4CCF-4DF9-9C05-8DAB9F92B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2363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50AFC02A-098B-4CEB-84C0-8F36F8143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2B9F7A5-72B9-448F-9916-DEC6F1BB6D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5E45301-AB7D-4DD0-A983-C51A244DB5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C7D8E-3AD6-45C3-A86B-9F0D2938105E}" type="datetimeFigureOut">
              <a:rPr lang="pt-BR" smtClean="0"/>
              <a:t>15/08/2023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A178615-FFC2-4E44-BFBB-979E7B96B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D36F8E89-5B7B-4FAB-8F67-69051A3DC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DC1C-56EE-408A-AC1D-F5FBFA5C3B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3417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A25B9EA-F371-4BE3-A53A-1B536D60B2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8593"/>
            <a:ext cx="12192000" cy="889407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1227EEA1-FC6A-42C6-BC94-208835BF7351}"/>
              </a:ext>
            </a:extLst>
          </p:cNvPr>
          <p:cNvSpPr txBox="1"/>
          <p:nvPr/>
        </p:nvSpPr>
        <p:spPr>
          <a:xfrm>
            <a:off x="360608" y="494732"/>
            <a:ext cx="11473583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Título (Fonte </a:t>
            </a:r>
            <a:r>
              <a:rPr lang="pt-BR" sz="3200" b="1" dirty="0" err="1"/>
              <a:t>Calibri</a:t>
            </a:r>
            <a:r>
              <a:rPr lang="pt-BR" sz="3200" b="1" dirty="0"/>
              <a:t>, Negrito, 32pt): </a:t>
            </a:r>
            <a:r>
              <a:rPr lang="pt-BR" sz="3200" dirty="0"/>
              <a:t>subtítulo (Fonte </a:t>
            </a:r>
            <a:r>
              <a:rPr lang="pt-BR" sz="3200" dirty="0" err="1"/>
              <a:t>Calibri</a:t>
            </a:r>
            <a:r>
              <a:rPr lang="pt-BR" sz="3200" dirty="0"/>
              <a:t>, 32pt)</a:t>
            </a:r>
          </a:p>
          <a:p>
            <a:endParaRPr lang="pt-BR" sz="3200" b="1" dirty="0"/>
          </a:p>
          <a:p>
            <a:pPr fontAlgn="base"/>
            <a:r>
              <a:rPr lang="pt-BR" sz="2000" b="1" dirty="0"/>
              <a:t>Autor1 (Fonte </a:t>
            </a:r>
            <a:r>
              <a:rPr lang="pt-BR" sz="2000" b="1" dirty="0" err="1"/>
              <a:t>Calibri</a:t>
            </a:r>
            <a:r>
              <a:rPr lang="pt-BR" sz="2000" b="1" dirty="0"/>
              <a:t>, Negrito, 20pt)</a:t>
            </a:r>
          </a:p>
          <a:p>
            <a:pPr fontAlgn="base"/>
            <a:r>
              <a:rPr lang="pt-BR" sz="2000" dirty="0"/>
              <a:t>Instituição (Fonte </a:t>
            </a:r>
            <a:r>
              <a:rPr lang="pt-BR" sz="2000" dirty="0" err="1"/>
              <a:t>Calibri</a:t>
            </a:r>
            <a:r>
              <a:rPr lang="pt-BR" sz="2000" dirty="0"/>
              <a:t>, 20pt)</a:t>
            </a:r>
          </a:p>
          <a:p>
            <a:pPr fontAlgn="base"/>
            <a:endParaRPr lang="pt-BR" sz="2000" dirty="0"/>
          </a:p>
          <a:p>
            <a:pPr fontAlgn="base"/>
            <a:r>
              <a:rPr lang="pt-BR" sz="2000" b="1" dirty="0"/>
              <a:t>Autor2 (Fonte </a:t>
            </a:r>
            <a:r>
              <a:rPr lang="pt-BR" sz="2000" b="1" dirty="0" err="1"/>
              <a:t>Calibri</a:t>
            </a:r>
            <a:r>
              <a:rPr lang="pt-BR" sz="2000" b="1" dirty="0"/>
              <a:t>, Negrito, 20pt)</a:t>
            </a:r>
          </a:p>
          <a:p>
            <a:pPr fontAlgn="base"/>
            <a:r>
              <a:rPr lang="pt-BR" sz="2000" dirty="0"/>
              <a:t>Instituição (Fonte </a:t>
            </a:r>
            <a:r>
              <a:rPr lang="pt-BR" sz="2000" dirty="0" err="1"/>
              <a:t>Calibri</a:t>
            </a:r>
            <a:r>
              <a:rPr lang="pt-BR" sz="2000" dirty="0"/>
              <a:t>, 20pt)</a:t>
            </a:r>
          </a:p>
          <a:p>
            <a:pPr fontAlgn="base"/>
            <a:endParaRPr lang="pt-BR" sz="2000" dirty="0"/>
          </a:p>
          <a:p>
            <a:pPr fontAlgn="base"/>
            <a:r>
              <a:rPr lang="pt-BR" sz="2000" b="1" dirty="0"/>
              <a:t>Autor3 (Fonte </a:t>
            </a:r>
            <a:r>
              <a:rPr lang="pt-BR" sz="2000" b="1" dirty="0" err="1"/>
              <a:t>Calibri</a:t>
            </a:r>
            <a:r>
              <a:rPr lang="pt-BR" sz="2000" b="1" dirty="0"/>
              <a:t>, Negrito, 20pt)</a:t>
            </a:r>
          </a:p>
          <a:p>
            <a:pPr fontAlgn="base"/>
            <a:r>
              <a:rPr lang="pt-BR" sz="2000" dirty="0"/>
              <a:t>Instituição (Fonte </a:t>
            </a:r>
            <a:r>
              <a:rPr lang="pt-BR" sz="2000" dirty="0" err="1"/>
              <a:t>Calibri</a:t>
            </a:r>
            <a:r>
              <a:rPr lang="pt-BR" sz="2000" dirty="0"/>
              <a:t>, 20pt)</a:t>
            </a:r>
          </a:p>
          <a:p>
            <a:pPr fontAlgn="base"/>
            <a:endParaRPr lang="pt-BR" sz="2000" dirty="0"/>
          </a:p>
          <a:p>
            <a:pPr fontAlgn="base"/>
            <a:r>
              <a:rPr lang="pt-BR" sz="2000" b="1" dirty="0"/>
              <a:t>Autor4 (Fonte </a:t>
            </a:r>
            <a:r>
              <a:rPr lang="pt-BR" sz="2000" b="1" dirty="0" err="1"/>
              <a:t>Calibri</a:t>
            </a:r>
            <a:r>
              <a:rPr lang="pt-BR" sz="2000" b="1" dirty="0"/>
              <a:t>, Negrito, 20pt)</a:t>
            </a:r>
          </a:p>
          <a:p>
            <a:pPr fontAlgn="base"/>
            <a:r>
              <a:rPr lang="pt-BR" sz="2000" dirty="0"/>
              <a:t>Instituição (Fonte </a:t>
            </a:r>
            <a:r>
              <a:rPr lang="pt-BR" sz="2000" dirty="0" err="1"/>
              <a:t>Calibri</a:t>
            </a:r>
            <a:r>
              <a:rPr lang="pt-BR" sz="2000" dirty="0"/>
              <a:t>, 20pt)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7EB3191-1449-4381-B98B-762E9367B5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490" y="5567312"/>
            <a:ext cx="1309653" cy="1116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91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1227EEA1-FC6A-42C6-BC94-208835BF7351}"/>
              </a:ext>
            </a:extLst>
          </p:cNvPr>
          <p:cNvSpPr txBox="1"/>
          <p:nvPr/>
        </p:nvSpPr>
        <p:spPr>
          <a:xfrm>
            <a:off x="437881" y="412009"/>
            <a:ext cx="102041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Seção (Fonte </a:t>
            </a:r>
            <a:r>
              <a:rPr lang="pt-BR" sz="2800" b="1" dirty="0" err="1"/>
              <a:t>Calibri</a:t>
            </a:r>
            <a:r>
              <a:rPr lang="pt-BR" sz="2800" b="1" dirty="0"/>
              <a:t>, Negrito, 28pt)</a:t>
            </a:r>
          </a:p>
          <a:p>
            <a:r>
              <a:rPr lang="pt-BR" sz="2400" dirty="0"/>
              <a:t>Subseção (Fonte </a:t>
            </a:r>
            <a:r>
              <a:rPr lang="pt-BR" sz="2400" dirty="0" err="1"/>
              <a:t>Calibri</a:t>
            </a:r>
            <a:r>
              <a:rPr lang="pt-BR" sz="2400" dirty="0"/>
              <a:t>, 24pt)</a:t>
            </a:r>
          </a:p>
          <a:p>
            <a:endParaRPr lang="pt-BR" sz="2400" dirty="0"/>
          </a:p>
          <a:p>
            <a:r>
              <a:rPr lang="pt-BR" sz="2400" dirty="0"/>
              <a:t>Insira o seu texto aqui (Fonte </a:t>
            </a:r>
            <a:r>
              <a:rPr lang="pt-BR" sz="2400" dirty="0" err="1"/>
              <a:t>Calibri</a:t>
            </a:r>
            <a:r>
              <a:rPr lang="pt-BR" sz="2400" dirty="0"/>
              <a:t>, 24pt)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7EB3191-1449-4381-B98B-762E9367B5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013" y="5749967"/>
            <a:ext cx="1050682" cy="895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190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107</Words>
  <Application>Microsoft Office PowerPoint</Application>
  <PresentationFormat>Personalizar</PresentationFormat>
  <Paragraphs>17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Ramon Rodrigues</dc:creator>
  <cp:lastModifiedBy>Livia</cp:lastModifiedBy>
  <cp:revision>3</cp:revision>
  <dcterms:created xsi:type="dcterms:W3CDTF">2017-08-05T20:31:15Z</dcterms:created>
  <dcterms:modified xsi:type="dcterms:W3CDTF">2023-08-15T19:26:08Z</dcterms:modified>
</cp:coreProperties>
</file>